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357"/>
    <a:srgbClr val="00B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4F512-5CCD-4332-A1E5-31D5E178B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5B6843-BC30-4985-9F1A-D09187F4D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BB67A5-04EB-4AD7-93B0-E68D610A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FAE6DC-D403-4D75-84C9-47928879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896842-ECAE-48EF-B515-14FDF4A1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58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9F0D3-C565-4BDD-8E5C-2B1A0615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928C733-545A-445B-8CD7-540529204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E32CF6-C03E-4FBE-95EE-4A5AD2C8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994CF4-095F-4B95-B276-C806AF22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A018D4-0BC8-47AF-9197-0A5A08E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10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325B787-3A3A-43CF-9B64-3E81935BA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D6CE6F5-E15C-4FA9-89E2-6871D2FD7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CEF177-6AB2-4783-919E-22E29F6F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FB83A7-657D-4CDB-BED7-090C3294D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6C7E69-532D-4FDE-A838-68FFAD967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070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63287-8C47-452B-9C67-AF1C45C5E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3A2382-696C-4150-8DAD-F2A839CF4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102ACB-0D0C-4C7C-95C6-705C1E07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40B6D8-F79E-41FC-940F-6E6433383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EDEF30-D80F-4D18-8916-DF49125D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16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8B6E7-0001-40D6-B139-0D3D481FD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331C10-FA10-4476-9C5E-2C86932AB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929990-7225-40A2-A95A-E51405FD6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96F89C-0C25-42AA-8129-91AC50501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7E25AC-B748-4A40-AE03-36C8AFC6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38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C512E-D349-4F55-A3E2-5CC13154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61EE8D-F056-48DA-8195-6A98BBBD1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B7608F3-F7F5-4F80-8729-449274AB1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8A98062-3922-4367-9DBF-328D19996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8C7D40-9F6D-4206-8ED1-5CDC5D792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9E6A3F9-AC7C-49D4-8D68-AB59A6B4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32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E475B-E531-456B-8B28-ABF654789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37EF15-F14A-4CC4-8E4F-99E5D1A74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52A617E-CA36-453D-8D3F-63E035982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8139D1B-D0FE-4B1C-B605-143B24EB3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4BAF0E6-7B13-4ED3-9601-BF90B7AC4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EBA90F8-FF00-4572-A953-A1FF0CCB9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8A655A2-52CF-4563-8C64-A443F55EE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5E4BB3-BE57-46E2-AD84-89EED69E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72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29C87-A5EE-4ADF-A500-8BFC36268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52B3178-B2F7-4A35-93D7-C90B29E9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22481D-B9D0-47C9-9A95-56D4400F4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C32415-C206-4E47-A1A1-E99CF77D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155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F23216C-218B-4EAC-9C49-FF8F784EF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FA12DC8-01CD-4A03-AB6D-DDF9DA67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3F7F3BB-F814-4685-A338-07D4B9A47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09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5266E-B487-423A-AD63-78932A9A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940922-19ED-4B6E-AAD7-D000F69C5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64B47C5-80BE-43FB-A996-D323F4B46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0054C7-F165-45CD-BAC5-6CE129254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A770CC3-7FAA-4D37-A7F3-E067BF27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FCE484-33EC-4233-A16D-B9F6FBA1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5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E0930-D692-4E89-8CB9-C81A2569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67E2217-8D99-40CC-A723-E8B8C2162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FED579E-C014-46C4-97D7-17E657598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71535A-84FF-447C-9DA9-53A6637D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7D3396-6B4E-4B7B-9366-93F54C72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8290E4-44AD-4F92-87D2-107A18A5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51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0994C38-7A78-4DAB-9EFF-7E8F060E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4155D3-CEB6-40AD-9847-42583C01E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78736F-14C4-4E04-9B65-B3A730DB4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A5699-975B-472E-A4F8-1BDB3C02F8C1}" type="datetimeFigureOut">
              <a:rPr lang="nl-NL" smtClean="0"/>
              <a:t>15-03-19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7F3869-E754-4B68-B831-72B79E06D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2F920E-F739-4E90-82C2-312C15077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F67CD-D87A-46C8-B757-3B9771553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28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AB3C3D05-F12F-4775-B770-3CCB19706C4B}"/>
              </a:ext>
            </a:extLst>
          </p:cNvPr>
          <p:cNvSpPr/>
          <p:nvPr/>
        </p:nvSpPr>
        <p:spPr>
          <a:xfrm>
            <a:off x="0" y="4040075"/>
            <a:ext cx="12192000" cy="2817925"/>
          </a:xfrm>
          <a:prstGeom prst="rect">
            <a:avLst/>
          </a:prstGeom>
          <a:solidFill>
            <a:srgbClr val="104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CF12B1-1516-4986-AC2C-F51DC51B9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AB90B4D-E632-44F5-B80C-B66D762700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C3724489-AFFD-4A18-848C-D1BC6D7117E0}"/>
              </a:ext>
            </a:extLst>
          </p:cNvPr>
          <p:cNvSpPr/>
          <p:nvPr/>
        </p:nvSpPr>
        <p:spPr>
          <a:xfrm>
            <a:off x="-28921" y="892024"/>
            <a:ext cx="12220921" cy="5965976"/>
          </a:xfrm>
          <a:prstGeom prst="rect">
            <a:avLst/>
          </a:prstGeom>
          <a:solidFill>
            <a:srgbClr val="00B3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84D77B-EB43-42CA-A88B-7EC33EFCE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52" y="236168"/>
            <a:ext cx="4505296" cy="129156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123366B-4C81-4CF0-BBFB-F503C753FFED}"/>
              </a:ext>
            </a:extLst>
          </p:cNvPr>
          <p:cNvSpPr txBox="1"/>
          <p:nvPr/>
        </p:nvSpPr>
        <p:spPr>
          <a:xfrm>
            <a:off x="153953" y="1670195"/>
            <a:ext cx="703904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Schouderklachten tijdens de fitness?</a:t>
            </a:r>
          </a:p>
          <a:p>
            <a:pPr algn="ctr"/>
            <a:endParaRPr lang="nl-NL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van schouderklachten tijdens of na de fitness? Bij Fysiotherapie Schmitz kunnen we u helpen.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52C38A0-8410-4B85-85C5-BF74194046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21" y="2459050"/>
            <a:ext cx="4389239" cy="4398950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CCE3677-5FDE-8342-95E0-A3EC690AF7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686" y="5853"/>
            <a:ext cx="5061008" cy="1397209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811FE22-9DF7-0545-B1F8-FBE0D14249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8462" y="4057318"/>
            <a:ext cx="4446412" cy="2817925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D871456A-4855-A442-BBEF-63A57DF58F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28461" y="1403062"/>
            <a:ext cx="4360319" cy="265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26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3">
            <a:extLst>
              <a:ext uri="{FF2B5EF4-FFF2-40B4-BE49-F238E27FC236}">
                <a16:creationId xmlns:a16="http://schemas.microsoft.com/office/drawing/2014/main" id="{7D9026E0-AD15-41EE-A330-6BBE89164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817" y="2842484"/>
            <a:ext cx="4387952" cy="4398950"/>
          </a:xfrm>
          <a:prstGeom prst="rect">
            <a:avLst/>
          </a:prstGeom>
        </p:spPr>
      </p:pic>
      <p:sp>
        <p:nvSpPr>
          <p:cNvPr id="15" name="Rechthoek 14">
            <a:extLst>
              <a:ext uri="{FF2B5EF4-FFF2-40B4-BE49-F238E27FC236}">
                <a16:creationId xmlns:a16="http://schemas.microsoft.com/office/drawing/2014/main" id="{276A1504-C138-4FDB-9726-821312857911}"/>
              </a:ext>
            </a:extLst>
          </p:cNvPr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00B3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89EEC51-AA20-4B51-BEDA-13C79CDD28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789" y="408118"/>
            <a:ext cx="1904008" cy="5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1662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3</Words>
  <Application>Microsoft Office PowerPoint</Application>
  <PresentationFormat>Breedbeeld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Erwin Hoog Antink</dc:creator>
  <cp:lastModifiedBy>Schmitz, Joep</cp:lastModifiedBy>
  <cp:revision>3</cp:revision>
  <dcterms:created xsi:type="dcterms:W3CDTF">2019-02-14T09:32:29Z</dcterms:created>
  <dcterms:modified xsi:type="dcterms:W3CDTF">2019-03-15T13:13:16Z</dcterms:modified>
</cp:coreProperties>
</file>